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26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053328"/>
            <a:ext cx="475488" cy="6675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6053328"/>
            <a:ext cx="203911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HAFSA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417320" y="6464808"/>
            <a:ext cx="2039112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9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Created with Pi</a:t>
            </a: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32 Smile.com: Your Complete Dental Health Solution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799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07990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985723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1298448"/>
            <a:ext cx="12838176" cy="60076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7562088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8211312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88513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Meet Our Expert Team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2935224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2935224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2935224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6916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Our Dedicated Dental Professionals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96696" y="29718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609344" y="2980944"/>
            <a:ext cx="3337560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Introduce the team: Dr. Sarah Johnson (Cosmetic), Dr. Michael Chen (Orthodontist), Dr. Emma Wilson (Pediatric), Dr. David Rodriguez (Oral Surgeon).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832104" y="5522976"/>
            <a:ext cx="129844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![Meet the highly skilled and compassionate dentists who make up the 32 Smile team.](Dentists Section Screenshot "Dentists Section Screenshot")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422392" y="29718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035040" y="2980944"/>
            <a:ext cx="333756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Highlight their expertise and years of experience.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848088" y="29718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10460736" y="2980944"/>
            <a:ext cx="333756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Emphasize their compassionate care.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316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5316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14365224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1298448"/>
            <a:ext cx="12563856" cy="6080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04" y="7607808"/>
            <a:ext cx="11713464" cy="54955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64922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133685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Easy Appointment Booking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6" y="3584448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64" y="3584448"/>
            <a:ext cx="685800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064" y="3584448"/>
            <a:ext cx="95097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480" y="3584448"/>
            <a:ext cx="95097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45059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Schedule Your Visit with Ease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60120" y="4901184"/>
            <a:ext cx="27157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Convenient online booking.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4297680" y="4901184"/>
            <a:ext cx="27157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Emergency care availability.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7626096" y="4901184"/>
            <a:ext cx="27157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Free consultations for new patients.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963656" y="4901184"/>
            <a:ext cx="27157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Same-day appointments.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35431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3543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8412480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1298448"/>
            <a:ext cx="12792456" cy="585216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74157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What Our Patients Say</a:t>
            </a:r>
            <a:endParaRPr lang="en-US" sz="46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690872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690872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Voices of Satisfaction: Patient Testimonials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4736592"/>
            <a:ext cx="555040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Showcase positive feedback from diverse patients (Teeth Whitening, Implants, Pediatric).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769864"/>
            <a:ext cx="129844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![Authentic feedback from our happy patients, reflecting their positive experiences.](Testimonials Section Screenshot "Testimonials Section Screenshot")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635240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247888" y="4736592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Reinforce trust and quality of service.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0" y="3008376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256" y="3008376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8745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Your Questions Answered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960120" y="4453128"/>
            <a:ext cx="605332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Address common queries about visits, insurance, and emergencies.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614416"/>
            <a:ext cx="129844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![A quick reference for common inquiries, providing clear and helpful information.](FAQ Section Screenshot "FAQ Section Screenshot")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7626096" y="4453128"/>
            <a:ext cx="605332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Demonstrate transparency and helpfulness.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2798064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831336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80" y="2798064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80" y="3831336"/>
            <a:ext cx="502920" cy="5029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155448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Connect With 32 Smile.com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996696" y="28346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609344" y="2843784"/>
            <a:ext cx="306324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Location details.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996696" y="38587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609344" y="3877056"/>
            <a:ext cx="306324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Operating hours.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832104" y="5285232"/>
            <a:ext cx="8010144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![Our comprehensive footer, providing all necessary contact details and quick navigation.](Footer Section Screenshot "Footer Section Screenshot")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5148072" y="28346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5760720" y="2843784"/>
            <a:ext cx="306324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Phone number and email.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5148072" y="385876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5760720" y="3877056"/>
            <a:ext cx="306324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Encourage visitors to book an appointment or reach out.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6" y="3392424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496" y="339242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912" y="3392424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7472" y="3392424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258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You!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60120" y="4718304"/>
            <a:ext cx="2715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32 Smile.com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4297680" y="4718304"/>
            <a:ext cx="271576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"Your journey to a healthier, brighter smile starts here."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7626096" y="4718304"/>
            <a:ext cx="2715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123-4567-89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963656" y="4718304"/>
            <a:ext cx="271576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"Questions?"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5727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99008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 &amp; Our Vision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39959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Comprehensive Dental Services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46268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Meet Our Expert Team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266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What Our Patients Say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8978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 Contact Us &amp; Call to Action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2990088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Why Choose 32 Smile? (Key Differentiators)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39959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About Our Clinic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46268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Easy Appointment Booking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7571232" y="5266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Frequently Asked Questions (FAQ)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58978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10. Thank You / Q&amp;A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2229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2229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927201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1248" y="905256"/>
            <a:ext cx="7397496" cy="1481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1610"/>
              </a:lnSpc>
              <a:buNone/>
            </a:pPr>
            <a:r>
              <a:rPr lang="en-US" sz="929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</a:t>
            </a:r>
            <a:endParaRPr lang="en-US" sz="9290" dirty="0"/>
          </a:p>
        </p:txBody>
      </p:sp>
      <p:sp>
        <p:nvSpPr>
          <p:cNvPr id="6" name="Text 1"/>
          <p:cNvSpPr/>
          <p:nvPr/>
        </p:nvSpPr>
        <p:spPr>
          <a:xfrm>
            <a:off x="841248" y="2615184"/>
            <a:ext cx="7397496" cy="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41248" y="2852928"/>
            <a:ext cx="73974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b="1" dirty="0">
                <a:solidFill>
                  <a:srgbClr val="292D2E"/>
                </a:solidFill>
                <a:highlight>
                  <a:srgbClr val="0066FF"/>
                </a:highlight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Purpose: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41248" y="3465576"/>
            <a:ext cx="739749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32 Smile.com website serves as an online platform for a modern dental clinic, offering: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41248" y="4453128"/>
            <a:ext cx="7397496" cy="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41248" y="4690872"/>
            <a:ext cx="73974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Appointment booking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41248" y="5303520"/>
            <a:ext cx="73974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Service information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41248" y="5916168"/>
            <a:ext cx="73974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Dentist profiles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841248" y="6528816"/>
            <a:ext cx="73974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Patient testimonials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841248" y="7141464"/>
            <a:ext cx="7397496" cy="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>
            <a:lvl1pPr algn="l"/>
          </a:lstStyle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41248" y="7379208"/>
            <a:ext cx="739749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832104" y="82753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7" name="Text 12"/>
          <p:cNvSpPr/>
          <p:nvPr/>
        </p:nvSpPr>
        <p:spPr>
          <a:xfrm>
            <a:off x="9180576" y="905256"/>
            <a:ext cx="461772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Educational dental resources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180576" y="1517904"/>
            <a:ext cx="461772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Target Audience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9180576" y="2130552"/>
            <a:ext cx="461772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Patients seeking dental care 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9180576" y="2743200"/>
            <a:ext cx="461772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Families (pediatric dentistry) 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9180576" y="3355848"/>
            <a:ext cx="461772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Individuals interested in cosmetic dental procedures </a:t>
            </a: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9180576" y="4352544"/>
            <a:ext cx="461772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Emergency dental patients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2810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2810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879652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8796528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8796528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49224"/>
            <a:ext cx="12838176" cy="599846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6912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Welcome to 32 Smile.com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832104" y="791870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996696" y="88331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1609344" y="8842248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Who we are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609344" y="9345168"/>
            <a:ext cx="333756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 leading dental care provider.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5422392" y="88331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6"/>
          <p:cNvSpPr/>
          <p:nvPr/>
        </p:nvSpPr>
        <p:spPr>
          <a:xfrm>
            <a:off x="6035040" y="8842248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Our Mission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6035040" y="9345168"/>
            <a:ext cx="3337560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To provide comprehensive, high-quality dental care in a comfortable and relaxing environment.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11137392"/>
            <a:ext cx="129844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![The inviting hero section of our homepage, showcasing our brand and core message.](hero img2.webp "Hero Section Screenshot")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9848088" y="88331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10460736" y="8842248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Our Vision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0460736" y="9345168"/>
            <a:ext cx="3337560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To create healthier smiles worldwide through modern technology and compassionate service.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6" y="3072384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496" y="307238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912" y="3072384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7472" y="3072384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9385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The 32 Smile Advantage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60120" y="4398264"/>
            <a:ext cx="27157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Experience: 15+ Years in Dental Care.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5550408"/>
            <a:ext cx="129844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![Our commitment to excellence, quantified: years of experience, patient satisfaction, and safety standards.](Stats Section Screenshot "Stats Section Screenshot")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4297680" y="4398264"/>
            <a:ext cx="27157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Patient Satisfaction: 5,000+ Happy Patients.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7626096" y="4398264"/>
            <a:ext cx="27157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Safety &amp; Hygiene: 100% Sterilized Equipment.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0963656" y="4398264"/>
            <a:ext cx="27157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Accessibility: 24/7 Emergency Service.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1772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017727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922629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49224"/>
            <a:ext cx="12838176" cy="60258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94029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758037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82296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Comprehensive Dental Services</a:t>
            </a:r>
            <a:endParaRPr lang="en-US" sz="4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690872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690872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4690872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Our Wide Range of Dental Services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609344" y="4736592"/>
            <a:ext cx="333756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Highlight popular services: Teeth Whitening, Dental Implants, Orthodontics.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832104" y="6153912"/>
            <a:ext cx="12984480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![A glimpse into our diverse service offerings, designed to meet every oral health need.](Services Section Screenshot "Services Section Screenshot")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422392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035040" y="4736592"/>
            <a:ext cx="333756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Mention specialized care: Pediatric Dentistry, Root Canal, Cosmetic Dentistry.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848088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3D3D3D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10460736" y="4736592"/>
            <a:ext cx="333756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Emphasize modern techniques and patient comfort.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8813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08813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9930384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04" y="649224"/>
            <a:ext cx="12838176" cy="608990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00430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764438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8284464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8933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About Our Clinic</a:t>
            </a:r>
            <a:endParaRPr lang="en-US" sz="46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30098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30098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408" y="3300984"/>
            <a:ext cx="1005840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15798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687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Discover the 32 Smile Difference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468172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Our Philosophy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5193792"/>
            <a:ext cx="383133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Healthy, beautiful smiles for everyone.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468172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Advanced Technology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5193792"/>
            <a:ext cx="383133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Digital X-rays, FDA-approved materials.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68172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92D2E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Patient Experience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5193792"/>
            <a:ext cx="383133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292D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Anxiety-free environment, flexible options.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683</Words>
  <Application>Microsoft Office PowerPoint</Application>
  <PresentationFormat>Custom</PresentationFormat>
  <Paragraphs>124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思源黑体-思源黑体-Bold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Rehan Ather</cp:lastModifiedBy>
  <cp:revision>1</cp:revision>
  <dcterms:created xsi:type="dcterms:W3CDTF">2025-07-24T21:40:35Z</dcterms:created>
  <dcterms:modified xsi:type="dcterms:W3CDTF">2025-07-24T21:51:08Z</dcterms:modified>
</cp:coreProperties>
</file>